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18"/>
  </p:notesMasterIdLst>
  <p:handoutMasterIdLst>
    <p:handoutMasterId r:id="rId19"/>
  </p:handoutMasterIdLst>
  <p:sldIdLst>
    <p:sldId id="668" r:id="rId6"/>
    <p:sldId id="1006" r:id="rId7"/>
    <p:sldId id="998" r:id="rId8"/>
    <p:sldId id="999" r:id="rId9"/>
    <p:sldId id="1007" r:id="rId10"/>
    <p:sldId id="1008" r:id="rId11"/>
    <p:sldId id="1012" r:id="rId12"/>
    <p:sldId id="1000" r:id="rId13"/>
    <p:sldId id="1002" r:id="rId14"/>
    <p:sldId id="1003" r:id="rId15"/>
    <p:sldId id="1004" r:id="rId16"/>
    <p:sldId id="672" r:id="rId1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06"/>
            <p14:sldId id="998"/>
            <p14:sldId id="999"/>
            <p14:sldId id="1007"/>
            <p14:sldId id="1008"/>
            <p14:sldId id="1012"/>
            <p14:sldId id="1000"/>
            <p14:sldId id="1002"/>
            <p14:sldId id="1003"/>
            <p14:sldId id="1004"/>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77" autoAdjust="0"/>
    <p:restoredTop sz="65330" autoAdjust="0"/>
  </p:normalViewPr>
  <p:slideViewPr>
    <p:cSldViewPr snapToGrid="0">
      <p:cViewPr varScale="1">
        <p:scale>
          <a:sx n="28" d="100"/>
          <a:sy n="28" d="100"/>
        </p:scale>
        <p:origin x="1476" y="2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2015-10-07</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during</a:t>
            </a:r>
            <a:r>
              <a:rPr lang="en-US" baseline="0" dirty="0" smtClean="0"/>
              <a:t> </a:t>
            </a:r>
            <a:r>
              <a:rPr lang="en-US" dirty="0" smtClean="0"/>
              <a:t>this introduction to working with Chef, a lot of what you are doing is writing source code in an editor. To work with Chef, you spend a large amount of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of working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customized to do anything, but can also be used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Instructor</a:t>
            </a:r>
            <a:r>
              <a:rPr lang="en-US" baseline="0" dirty="0" smtClean="0"/>
              <a:t> Note: </a:t>
            </a:r>
            <a:r>
              <a:rPr lang="en-US" dirty="0" smtClean="0"/>
              <a:t>Prior</a:t>
            </a:r>
            <a:r>
              <a:rPr lang="en-US" baseline="0" dirty="0" smtClean="0"/>
              <a:t> to attending this course they may have received correspondence that informed them to setup the </a:t>
            </a:r>
            <a:r>
              <a:rPr lang="en-US" baseline="0" dirty="0" err="1" smtClean="0"/>
              <a:t>ChefDK</a:t>
            </a:r>
            <a:r>
              <a:rPr lang="en-US" baseline="0" dirty="0" smtClean="0"/>
              <a:t> on their systems. It is possible that they did not and this slides acts as a good reminder to ensure that they have the necessary tools before continuing on to the next section.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may have</a:t>
            </a:r>
            <a:r>
              <a:rPr lang="en-US" baseline="0" dirty="0" smtClean="0"/>
              <a:t> already downloaded the ChefDK previously in this course.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Instructor Note: They should install the ChefDK locally here.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Follow the ChefDK installation wizard's instructions. It could take over 10 minutes to install ChefDK.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err="1" smtClean="0"/>
              <a:t>ChefDk</a:t>
            </a:r>
            <a:r>
              <a:rPr lang="en-US" baseline="0" dirty="0" smtClean="0"/>
              <a:t> will be installed into an </a:t>
            </a:r>
            <a:r>
              <a:rPr lang="en-US" baseline="0" dirty="0" err="1" smtClean="0"/>
              <a:t>opscode</a:t>
            </a:r>
            <a:r>
              <a:rPr lang="en-US" baseline="0" dirty="0" smtClean="0"/>
              <a:t> folder on your laptop.</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108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Open a local command prompt</a:t>
            </a:r>
            <a:r>
              <a:rPr lang="en-US" baseline="0" dirty="0" smtClean="0"/>
              <a:t> or something like Windows Power Shell if you prefer </a:t>
            </a:r>
            <a:r>
              <a:rPr lang="en-US" dirty="0" smtClean="0"/>
              <a:t>and then run</a:t>
            </a:r>
            <a:r>
              <a:rPr lang="en-US" baseline="0" dirty="0" smtClean="0"/>
              <a:t> these commands. </a:t>
            </a:r>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learning curve.</a:t>
            </a:r>
          </a:p>
          <a:p>
            <a:endParaRPr lang="en-US" dirty="0" smtClean="0"/>
          </a:p>
          <a:p>
            <a:r>
              <a:rPr lang="en-US" baseline="0" dirty="0" smtClean="0"/>
              <a:t>Instructor Note: It is not necessary that the learner install git. In some situations they may not be even allowed to install it. This again may be a good point to remind them that working with Chef and the Chef community they will likely come in contact with git again and so it is useful to have this tool to be able to participate in reading the source code and contributing fixes, changes, and features.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2934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171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6812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236316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14" r:id="rId19"/>
    <p:sldLayoutId id="2147483816" r:id="rId20"/>
    <p:sldLayoutId id="2147483817" r:id="rId21"/>
    <p:sldLayoutId id="2147483818"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3" Type="http://schemas.openxmlformats.org/officeDocument/2006/relationships/hyperlink" Target="https://atom.io/" TargetMode="External"/><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ownloads.chef.io/chef-dk/"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hyperlink" Target="http://git-scm.com/downloads" TargetMode="External"/><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04619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01411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2064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61139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70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2987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469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99951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Installing ChefDK</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4144227" y="1758157"/>
            <a:ext cx="7967546" cy="6260215"/>
          </a:xfrm>
          <a:prstGeom prst="rect">
            <a:avLst/>
          </a:prstGeom>
        </p:spPr>
      </p:pic>
    </p:spTree>
    <p:extLst>
      <p:ext uri="{BB962C8B-B14F-4D97-AF65-F5344CB8AC3E}">
        <p14:creationId xmlns:p14="http://schemas.microsoft.com/office/powerpoint/2010/main" val="2272294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sz="3600" dirty="0" smtClean="0"/>
              <a:t>$ chef --version</a:t>
            </a:r>
          </a:p>
          <a:p>
            <a:r>
              <a:rPr lang="en-US" sz="3600" dirty="0" smtClean="0"/>
              <a:t>$ chef</a:t>
            </a:r>
            <a:r>
              <a:rPr lang="en-US" sz="3600" dirty="0"/>
              <a:t>-client --version</a:t>
            </a:r>
          </a:p>
          <a:p>
            <a:r>
              <a:rPr lang="en-US" sz="3600" dirty="0"/>
              <a:t>$ knife --version</a:t>
            </a:r>
          </a:p>
          <a:p>
            <a:r>
              <a:rPr lang="en-US" sz="3600" dirty="0"/>
              <a:t>$ </a:t>
            </a:r>
            <a:r>
              <a:rPr lang="en-US" sz="3600" dirty="0" err="1"/>
              <a:t>ohai</a:t>
            </a:r>
            <a:r>
              <a:rPr lang="en-US" sz="3600" dirty="0"/>
              <a:t> --version</a:t>
            </a:r>
          </a:p>
          <a:p>
            <a:r>
              <a:rPr lang="en-US" sz="3600" dirty="0"/>
              <a:t>$ berks --version</a:t>
            </a:r>
          </a:p>
          <a:p>
            <a:r>
              <a:rPr lang="en-US" sz="3600" dirty="0"/>
              <a:t>$ kitchen --version</a:t>
            </a:r>
          </a:p>
          <a:p>
            <a:r>
              <a:rPr lang="en-US" sz="3600" dirty="0"/>
              <a:t>$ </a:t>
            </a:r>
            <a:r>
              <a:rPr lang="en-US" sz="3600" dirty="0" err="1"/>
              <a:t>foodcritic</a:t>
            </a:r>
            <a:r>
              <a:rPr lang="en-US" sz="3600" dirty="0"/>
              <a:t> --version</a:t>
            </a:r>
          </a:p>
          <a:p>
            <a:r>
              <a:rPr lang="en-US" sz="3600" dirty="0"/>
              <a:t>$ </a:t>
            </a:r>
            <a:r>
              <a:rPr lang="en-US" sz="3600" dirty="0" err="1"/>
              <a:t>rubocop</a:t>
            </a:r>
            <a:r>
              <a:rPr lang="en-US" sz="3600"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150680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04657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7bb5d761-a2ea-4873-95f7-7a6658fb3ef0"/>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15348</TotalTime>
  <Words>1311</Words>
  <Application>Microsoft Office PowerPoint</Application>
  <PresentationFormat>Custom</PresentationFormat>
  <Paragraphs>123</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Courier New</vt:lpstr>
      <vt:lpstr>Gill Sans MT</vt:lpstr>
      <vt:lpstr>Inconsolata</vt:lpstr>
      <vt:lpstr>Wingdings</vt:lpstr>
      <vt:lpstr>ChefDk3.2Template</vt:lpstr>
      <vt:lpstr>Workstation Installation</vt:lpstr>
      <vt:lpstr>Objectives</vt:lpstr>
      <vt:lpstr>Installing the ChefDK</vt:lpstr>
      <vt:lpstr>ChefDK</vt:lpstr>
      <vt:lpstr>GE: Download the ChefDK</vt:lpstr>
      <vt:lpstr>GE: Installing ChefDK</vt:lpstr>
      <vt:lpstr>GE: Installing ChefDK</vt:lpstr>
      <vt:lpstr>Lab: Run All These Commands</vt:lpstr>
      <vt:lpstr>git</vt:lpstr>
      <vt:lpstr>Text Editors</vt:lpstr>
      <vt:lpstr>ATOM Editor</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1976</cp:revision>
  <cp:lastPrinted>2015-02-07T23:49:10Z</cp:lastPrinted>
  <dcterms:created xsi:type="dcterms:W3CDTF">2012-09-13T17:36:07Z</dcterms:created>
  <dcterms:modified xsi:type="dcterms:W3CDTF">2015-10-07T14:06:18Z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